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</p:sldMasterIdLst>
  <p:sldIdLst>
    <p:sldId id="256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5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5"/>
    <a:srgbClr val="7CB953"/>
    <a:srgbClr val="4D79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68" autoAdjust="0"/>
    <p:restoredTop sz="94645" autoAdjust="0"/>
  </p:normalViewPr>
  <p:slideViewPr>
    <p:cSldViewPr snapToGrid="0">
      <p:cViewPr varScale="1">
        <p:scale>
          <a:sx n="112" d="100"/>
          <a:sy n="112" d="100"/>
        </p:scale>
        <p:origin x="3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7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2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2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82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551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550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447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421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084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944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09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03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6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345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39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E7F2F-AABE-4892-8D4C-C67BF5CA2C98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63F60-ACF9-4F7B-8317-B93A3EF127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269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60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343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840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683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973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5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03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8529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995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2297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719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E7F2F-AABE-4892-8D4C-C67BF5CA2C98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63F60-ACF9-4F7B-8317-B93A3EF127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115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8685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580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83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93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92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822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674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39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514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824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924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421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E7F2F-AABE-4892-8D4C-C67BF5CA2C98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63F60-ACF9-4F7B-8317-B93A3EF127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7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45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08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6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10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0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793DF-8E36-4AC5-9500-A2E65FC3AF6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7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81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402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57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-27384"/>
            <a:ext cx="12191999" cy="688538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0">
                <a:srgbClr val="646464"/>
              </a:gs>
              <a:gs pos="0">
                <a:schemeClr val="tx1"/>
              </a:gs>
              <a:gs pos="100000">
                <a:schemeClr val="accent3">
                  <a:lumMod val="97000"/>
                  <a:lumOff val="3000"/>
                </a:schemeClr>
              </a:gs>
              <a:gs pos="44000">
                <a:schemeClr val="tx1">
                  <a:alpha val="36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65198" y="3733800"/>
            <a:ext cx="10261602" cy="11938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추천 </a:t>
            </a:r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 Service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60" y="1183521"/>
            <a:ext cx="2263877" cy="2263877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91970" y="5301104"/>
            <a:ext cx="2834830" cy="998425"/>
          </a:xfrm>
        </p:spPr>
        <p:txBody>
          <a:bodyPr>
            <a:normAutofit/>
          </a:bodyPr>
          <a:lstStyle/>
          <a:p>
            <a:pPr algn="r"/>
            <a:r>
              <a:rPr lang="ko-KR" altLang="en-US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구미 </a:t>
            </a:r>
            <a:r>
              <a:rPr lang="en-US" altLang="ko-KR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 </a:t>
            </a:r>
            <a:r>
              <a:rPr lang="en-US" altLang="ko-KR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  <a:endParaRPr lang="en-US" altLang="ko-KR" sz="1800" b="1" spc="3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1800" b="1" spc="3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황준</a:t>
            </a:r>
            <a:r>
              <a:rPr lang="en-US" altLang="ko-KR" sz="1800" b="1" spc="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최지원 </a:t>
            </a:r>
            <a:r>
              <a:rPr lang="ko-KR" altLang="en-US" sz="1800" b="1" spc="3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이지안</a:t>
            </a:r>
            <a:endParaRPr lang="ko-KR" altLang="en-US" sz="1800" b="1" spc="3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8084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52925" y="2228850"/>
            <a:ext cx="3057525" cy="1847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선호장르선택화면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4574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81450" y="2657475"/>
            <a:ext cx="4410075" cy="1562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홈화면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117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1175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5161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801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1611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6152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9677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230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52229" y="1760239"/>
            <a:ext cx="3031439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프로젝트</a:t>
            </a:r>
            <a:endParaRPr lang="en-US" altLang="ko-KR" sz="4000" spc="30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진행 후기</a:t>
            </a:r>
            <a:endParaRPr lang="en-US" altLang="ko-KR" sz="4000" spc="30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직사각형 1"/>
          <p:cNvSpPr/>
          <p:nvPr/>
        </p:nvSpPr>
        <p:spPr>
          <a:xfrm>
            <a:off x="4207688" y="651082"/>
            <a:ext cx="7669438" cy="1719660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200000"/>
              </a:lnSpc>
            </a:pPr>
            <a:r>
              <a:rPr lang="ko-KR" altLang="en-US" sz="1200" b="1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메인화면과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영화 리스트를 제공하는 화면에서의 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캐로셀을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구현하는 것이 익숙하지 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않은</a:t>
            </a:r>
            <a:endParaRPr lang="en-US" altLang="ko-KR" sz="1200" b="1" dirty="0" smtClean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플러그인이라서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내 맘대로 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커스텀하기가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쉽지 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않았다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그리고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프로젝트의 퀄리티와 기간을 잘 조율하는 것이 프로젝트에서 중요한 항목이라는 것도 알게 되었다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910" y="1021791"/>
            <a:ext cx="1080000" cy="1080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78660" y="2537109"/>
            <a:ext cx="7698466" cy="1719660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Backend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의 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ER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다이어그램을 잘 설계하고 접근해야 프로젝트를 진행하며 모델을 다시 작성하는 참사를 줄일 수 있음을 알게 됐다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 (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알고싶지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않았다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.)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Frontend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의 영화 상세 페이지를 보여주기 위해 컴포넌트를 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Modal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형식으로 띄워서 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가독성을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높이고 싶었지만 비동기적으로 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리뷰작성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기능을 넣기가 힘들어서 페이지로 구현했다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실력 부족으로 구현하지 못해 너무 아쉽다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..</a:t>
            </a:r>
            <a:endParaRPr lang="ko-KR" altLang="en-US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78659" y="4477003"/>
            <a:ext cx="7698466" cy="1719660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실제 프로젝트를 진행해보니 설계 단계부터 꼼꼼히 만드는 것이 코드 작성 시간을 훨씬 더 줄여줄 것이라는 생각이 들었다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코드를 작성하는 것 외에도 할 일이 무수히 많다는 것을 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알게 되었다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그리고 짧은 코드를 작성해도 해결할 오류가 굉장히 많다는 것을 다시 한 번 또 깨달았다</a:t>
            </a:r>
            <a:endParaRPr lang="ko-KR" altLang="en-US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07969" y="5900018"/>
            <a:ext cx="101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30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이지안</a:t>
            </a:r>
            <a:endParaRPr kumimoji="0" lang="en-IN" sz="1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07969" y="3992408"/>
            <a:ext cx="101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최지원</a:t>
            </a:r>
            <a:endParaRPr kumimoji="0" lang="en-IN" sz="1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07969" y="2085442"/>
            <a:ext cx="101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30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황준</a:t>
            </a:r>
            <a:endParaRPr kumimoji="0" lang="en-IN" sz="1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271" y="2912408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271" y="482001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45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5200184" y="2186409"/>
            <a:ext cx="6220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가입한 회원을 대상으로 한</a:t>
            </a:r>
            <a:endParaRPr kumimoji="0" lang="en-US" altLang="ko-KR" sz="2400" i="0" u="none" strike="noStrike" kern="1200" cap="none" spc="3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유저 기반 맞춤 영화 추천 웹 사이트</a:t>
            </a:r>
            <a:endParaRPr kumimoji="0" lang="en-IN" sz="2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08635" y="-1318161"/>
            <a:ext cx="4589100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173" y="4201020"/>
            <a:ext cx="6955860" cy="13885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07710" y="1927769"/>
            <a:ext cx="4035079" cy="1965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HLC </a:t>
            </a:r>
            <a:r>
              <a:rPr lang="ko-KR" altLang="en-US" sz="4400" spc="300" noProof="0" dirty="0" err="1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영화추천</a:t>
            </a:r>
            <a:endParaRPr lang="en-US" altLang="ko-KR" sz="4400" spc="300" noProof="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30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Web Service</a:t>
            </a:r>
            <a:endParaRPr kumimoji="0" lang="en-IN" sz="4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03947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403599" y="2663096"/>
            <a:ext cx="5384802" cy="1531809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50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3411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423912" y="1483657"/>
            <a:ext cx="3556956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영화 추천</a:t>
            </a:r>
            <a:r>
              <a:rPr lang="en-US" altLang="ko-KR" sz="40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 </a:t>
            </a:r>
            <a:endParaRPr lang="en-US" altLang="ko-KR" sz="4000" spc="30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알고리즘</a:t>
            </a:r>
            <a:endParaRPr lang="en-US" altLang="ko-KR" sz="4000" spc="30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21361" y="3633202"/>
            <a:ext cx="4550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유사 사용자 </a:t>
            </a:r>
            <a:r>
              <a:rPr kumimoji="0" lang="ko-KR" altLang="en-US" sz="240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기반 알고리즘</a:t>
            </a:r>
            <a:endParaRPr kumimoji="0" lang="en-IN" sz="2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cxnSp>
        <p:nvCxnSpPr>
          <p:cNvPr id="16" name="직선 화살표 연결선 15"/>
          <p:cNvCxnSpPr>
            <a:stCxn id="18" idx="2"/>
            <a:endCxn id="2050" idx="0"/>
          </p:cNvCxnSpPr>
          <p:nvPr/>
        </p:nvCxnSpPr>
        <p:spPr>
          <a:xfrm flipH="1">
            <a:off x="4200732" y="2970959"/>
            <a:ext cx="2006633" cy="20046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2"/>
            <a:endCxn id="2052" idx="0"/>
          </p:cNvCxnSpPr>
          <p:nvPr/>
        </p:nvCxnSpPr>
        <p:spPr>
          <a:xfrm>
            <a:off x="6207365" y="2970959"/>
            <a:ext cx="348260" cy="20097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8" idx="2"/>
            <a:endCxn id="2054" idx="0"/>
          </p:cNvCxnSpPr>
          <p:nvPr/>
        </p:nvCxnSpPr>
        <p:spPr>
          <a:xfrm>
            <a:off x="6207365" y="2970959"/>
            <a:ext cx="2610661" cy="20097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" idx="2"/>
            <a:endCxn id="2052" idx="0"/>
          </p:cNvCxnSpPr>
          <p:nvPr/>
        </p:nvCxnSpPr>
        <p:spPr>
          <a:xfrm flipH="1">
            <a:off x="6555625" y="2918617"/>
            <a:ext cx="1803373" cy="2062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3" idx="2"/>
            <a:endCxn id="2052" idx="0"/>
          </p:cNvCxnSpPr>
          <p:nvPr/>
        </p:nvCxnSpPr>
        <p:spPr>
          <a:xfrm flipH="1">
            <a:off x="6555625" y="2962347"/>
            <a:ext cx="3950700" cy="201833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2056" idx="0"/>
          </p:cNvCxnSpPr>
          <p:nvPr/>
        </p:nvCxnSpPr>
        <p:spPr>
          <a:xfrm>
            <a:off x="10492909" y="2924098"/>
            <a:ext cx="456172" cy="2047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2056" idx="0"/>
          </p:cNvCxnSpPr>
          <p:nvPr/>
        </p:nvCxnSpPr>
        <p:spPr>
          <a:xfrm>
            <a:off x="6199332" y="2970719"/>
            <a:ext cx="4749749" cy="20013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5307895" y="328050"/>
            <a:ext cx="6093594" cy="2642909"/>
            <a:chOff x="5307895" y="328050"/>
            <a:chExt cx="6093594" cy="2642909"/>
          </a:xfrm>
        </p:grpSpPr>
        <p:grpSp>
          <p:nvGrpSpPr>
            <p:cNvPr id="5" name="그룹 4"/>
            <p:cNvGrpSpPr/>
            <p:nvPr/>
          </p:nvGrpSpPr>
          <p:grpSpPr>
            <a:xfrm>
              <a:off x="5307895" y="1172019"/>
              <a:ext cx="1798940" cy="1798940"/>
              <a:chOff x="5862199" y="576290"/>
              <a:chExt cx="1798940" cy="179894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62199" y="576290"/>
                <a:ext cx="1798940" cy="179894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34AA1A-2AA0-4F33-9003-37259AB66C1A}"/>
                  </a:ext>
                </a:extLst>
              </p:cNvPr>
              <p:cNvSpPr txBox="1"/>
              <p:nvPr/>
            </p:nvSpPr>
            <p:spPr>
              <a:xfrm>
                <a:off x="6553021" y="1684252"/>
                <a:ext cx="425909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spc="300" dirty="0" smtClean="0">
                    <a:latin typeface="Inter" panose="02000503000000020004" pitchFamily="50" charset="0"/>
                    <a:ea typeface="Inter" panose="02000503000000020004" pitchFamily="50" charset="0"/>
                    <a:cs typeface="Inter" panose="02000503000000020004" pitchFamily="50" charset="0"/>
                  </a:rPr>
                  <a:t>A</a:t>
                </a:r>
              </a:p>
            </p:txBody>
          </p:sp>
        </p:grpSp>
        <p:cxnSp>
          <p:nvCxnSpPr>
            <p:cNvPr id="7" name="꺾인 연결선 6"/>
            <p:cNvCxnSpPr>
              <a:stCxn id="18" idx="0"/>
              <a:endCxn id="33" idx="0"/>
            </p:cNvCxnSpPr>
            <p:nvPr/>
          </p:nvCxnSpPr>
          <p:spPr>
            <a:xfrm rot="5400000" flipH="1" flipV="1">
              <a:off x="8356845" y="-977461"/>
              <a:ext cx="12700" cy="4298960"/>
            </a:xfrm>
            <a:prstGeom prst="bentConnector3">
              <a:avLst>
                <a:gd name="adj1" fmla="val 2710346"/>
              </a:avLst>
            </a:prstGeom>
            <a:ln w="2857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34AA1A-2AA0-4F33-9003-37259AB66C1A}"/>
                </a:ext>
              </a:extLst>
            </p:cNvPr>
            <p:cNvSpPr txBox="1"/>
            <p:nvPr/>
          </p:nvSpPr>
          <p:spPr>
            <a:xfrm>
              <a:off x="7397489" y="328050"/>
              <a:ext cx="1932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Inter" panose="02000503000000020004" pitchFamily="50" charset="0"/>
                </a:rPr>
                <a:t>유사 사용자</a:t>
              </a:r>
              <a:endParaRPr kumimoji="0" lang="en-IN" sz="200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9611161" y="1172019"/>
              <a:ext cx="1790328" cy="1790328"/>
              <a:chOff x="10165465" y="576290"/>
              <a:chExt cx="1790328" cy="1790328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65465" y="576290"/>
                <a:ext cx="1790328" cy="179032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4AA1A-2AA0-4F33-9003-37259AB66C1A}"/>
                  </a:ext>
                </a:extLst>
              </p:cNvPr>
              <p:cNvSpPr txBox="1"/>
              <p:nvPr/>
            </p:nvSpPr>
            <p:spPr>
              <a:xfrm>
                <a:off x="10847674" y="1684252"/>
                <a:ext cx="425909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spc="300" dirty="0" smtClean="0">
                    <a:latin typeface="Inter" panose="02000503000000020004" pitchFamily="50" charset="0"/>
                    <a:ea typeface="Inter" panose="02000503000000020004" pitchFamily="50" charset="0"/>
                    <a:cs typeface="Inter" panose="02000503000000020004" pitchFamily="50" charset="0"/>
                  </a:rPr>
                  <a:t>C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459528" y="1172019"/>
              <a:ext cx="1798940" cy="1798940"/>
              <a:chOff x="8013832" y="576290"/>
              <a:chExt cx="1798940" cy="179894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3832" y="576290"/>
                <a:ext cx="1798940" cy="179894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34AA1A-2AA0-4F33-9003-37259AB66C1A}"/>
                  </a:ext>
                </a:extLst>
              </p:cNvPr>
              <p:cNvSpPr txBox="1"/>
              <p:nvPr/>
            </p:nvSpPr>
            <p:spPr>
              <a:xfrm>
                <a:off x="8700347" y="1684252"/>
                <a:ext cx="425909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spc="300" dirty="0" smtClean="0">
                    <a:latin typeface="Inter" panose="02000503000000020004" pitchFamily="50" charset="0"/>
                    <a:ea typeface="Inter" panose="02000503000000020004" pitchFamily="50" charset="0"/>
                    <a:cs typeface="Inter" panose="02000503000000020004" pitchFamily="50" charset="0"/>
                  </a:rPr>
                  <a:t>B</a:t>
                </a:r>
              </a:p>
            </p:txBody>
          </p:sp>
        </p:grpSp>
      </p:grpSp>
      <p:grpSp>
        <p:nvGrpSpPr>
          <p:cNvPr id="72" name="그룹 71"/>
          <p:cNvGrpSpPr/>
          <p:nvPr/>
        </p:nvGrpSpPr>
        <p:grpSpPr>
          <a:xfrm>
            <a:off x="3263696" y="4971821"/>
            <a:ext cx="8669581" cy="1277220"/>
            <a:chOff x="3263696" y="4971821"/>
            <a:chExt cx="8669581" cy="1277220"/>
          </a:xfrm>
        </p:grpSpPr>
        <p:pic>
          <p:nvPicPr>
            <p:cNvPr id="2050" name="Picture 2" descr="천만 관객이 선택한 영화 포스터, 누가 만들었을까? : 네이버 블로그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696" y="4975596"/>
              <a:ext cx="1874072" cy="1257254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기생충 포스터, 기생충 관련주 로고 / 바른손이앤에이, 컴퍼니케이, 큐캐피탈, 농심 로고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083" y="4980678"/>
              <a:ext cx="2231084" cy="1204672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더 큰 서사&quot;…영화 '아바타2: 물의 길', 개봉일 확정 : 네이트 연예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222" y="4980678"/>
              <a:ext cx="1853608" cy="1204672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타원 48"/>
            <p:cNvSpPr/>
            <p:nvPr/>
          </p:nvSpPr>
          <p:spPr>
            <a:xfrm>
              <a:off x="6726346" y="5018605"/>
              <a:ext cx="360000" cy="360000"/>
            </a:xfrm>
            <a:prstGeom prst="ellipse">
              <a:avLst/>
            </a:prstGeom>
            <a:solidFill>
              <a:srgbClr val="FF858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8658054" y="5046798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52" name="타원 51"/>
            <p:cNvSpPr/>
            <p:nvPr/>
          </p:nvSpPr>
          <p:spPr>
            <a:xfrm>
              <a:off x="6301498" y="5019063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53" name="타원 52"/>
            <p:cNvSpPr/>
            <p:nvPr/>
          </p:nvSpPr>
          <p:spPr>
            <a:xfrm>
              <a:off x="3933224" y="4971821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56" name="타원 55"/>
            <p:cNvSpPr/>
            <p:nvPr/>
          </p:nvSpPr>
          <p:spPr>
            <a:xfrm>
              <a:off x="7162913" y="5018605"/>
              <a:ext cx="360000" cy="360000"/>
            </a:xfrm>
            <a:prstGeom prst="ellipse">
              <a:avLst/>
            </a:prstGeom>
            <a:solidFill>
              <a:srgbClr val="7CB9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pic>
          <p:nvPicPr>
            <p:cNvPr id="2056" name="Picture 8" descr="영웅` 리뷰 포스터 공개 “대한민국의 자긍심, 극장가 점령하다!” - 마이데일리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4885" y="4972056"/>
              <a:ext cx="1968392" cy="1276985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타원 69"/>
            <p:cNvSpPr/>
            <p:nvPr/>
          </p:nvSpPr>
          <p:spPr>
            <a:xfrm>
              <a:off x="11041489" y="5030281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11401489" y="5018605"/>
              <a:ext cx="360000" cy="360000"/>
            </a:xfrm>
            <a:prstGeom prst="ellipse">
              <a:avLst/>
            </a:prstGeom>
            <a:solidFill>
              <a:srgbClr val="7CB9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2617585" y="-4516057"/>
            <a:ext cx="7192260" cy="4475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&lt; </a:t>
            </a:r>
            <a:r>
              <a:rPr lang="ko-KR" altLang="en-US" dirty="0" smtClean="0"/>
              <a:t>알고리즘 설명 위한 예시 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위 이미지를 보면 </a:t>
            </a:r>
            <a:r>
              <a:rPr lang="en-US" altLang="ko-KR" dirty="0" smtClean="0"/>
              <a:t>A, B, C </a:t>
            </a:r>
            <a:r>
              <a:rPr lang="ko-KR" altLang="en-US" dirty="0" smtClean="0"/>
              <a:t>유저가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우리가 영화를 추천해야 할 타깃 유저는 </a:t>
            </a:r>
            <a:r>
              <a:rPr lang="en-US" altLang="ko-KR" dirty="0" smtClean="0"/>
              <a:t>C.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는 부산행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기생충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아바타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영웅을 시청</a:t>
            </a:r>
            <a:endParaRPr lang="en-US" altLang="ko-KR" dirty="0" smtClean="0"/>
          </a:p>
          <a:p>
            <a:r>
              <a:rPr lang="en-US" altLang="ko-KR" dirty="0" smtClean="0"/>
              <a:t>B</a:t>
            </a:r>
            <a:r>
              <a:rPr lang="ko-KR" altLang="en-US" dirty="0" smtClean="0"/>
              <a:t>는 기생충만 시청</a:t>
            </a:r>
            <a:endParaRPr lang="en-US" altLang="ko-KR" dirty="0" smtClean="0"/>
          </a:p>
          <a:p>
            <a:r>
              <a:rPr lang="en-US" altLang="ko-KR" dirty="0" smtClean="0"/>
              <a:t>C</a:t>
            </a:r>
            <a:r>
              <a:rPr lang="ko-KR" altLang="en-US" dirty="0" smtClean="0"/>
              <a:t>는 기생충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영웅을 시청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</a:t>
            </a:r>
            <a:r>
              <a:rPr lang="ko-KR" altLang="en-US" dirty="0" smtClean="0"/>
              <a:t>와 중복되는 영화를 가장 많이 시청한 유저는 </a:t>
            </a:r>
            <a:r>
              <a:rPr lang="en-US" altLang="ko-KR" dirty="0" smtClean="0"/>
              <a:t>A</a:t>
            </a:r>
          </a:p>
          <a:p>
            <a:r>
              <a:rPr lang="en-US" altLang="ko-KR" dirty="0" smtClean="0"/>
              <a:t>-&gt; 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</a:t>
            </a:r>
            <a:r>
              <a:rPr lang="ko-KR" altLang="en-US" dirty="0" smtClean="0"/>
              <a:t>를 유사 사용자로 묶음</a:t>
            </a:r>
            <a:endParaRPr lang="en-US" altLang="ko-KR" dirty="0" smtClean="0"/>
          </a:p>
          <a:p>
            <a:r>
              <a:rPr lang="en-US" altLang="ko-KR" dirty="0" smtClean="0"/>
              <a:t>-&gt; A</a:t>
            </a:r>
            <a:r>
              <a:rPr lang="ko-KR" altLang="en-US" dirty="0" smtClean="0"/>
              <a:t>는 시청했는데 </a:t>
            </a:r>
            <a:r>
              <a:rPr lang="en-US" altLang="ko-KR" dirty="0" smtClean="0"/>
              <a:t>C</a:t>
            </a:r>
            <a:r>
              <a:rPr lang="ko-KR" altLang="en-US" dirty="0" smtClean="0"/>
              <a:t>는 시청하지 않은 부산행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아바타를</a:t>
            </a:r>
            <a:r>
              <a:rPr lang="ko-KR" altLang="en-US" dirty="0" smtClean="0"/>
              <a:t> 추천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&lt; </a:t>
            </a:r>
            <a:r>
              <a:rPr lang="ko-KR" altLang="en-US" dirty="0" smtClean="0"/>
              <a:t>코드 구현 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TMDB </a:t>
            </a:r>
            <a:r>
              <a:rPr lang="en-US" altLang="ko-KR" dirty="0"/>
              <a:t>API </a:t>
            </a:r>
            <a:r>
              <a:rPr lang="ko-KR" altLang="en-US" dirty="0"/>
              <a:t>를 사용해서 인기도 정보를 받아 </a:t>
            </a:r>
            <a:r>
              <a:rPr lang="en-US" altLang="ko-KR" dirty="0" err="1"/>
              <a:t>db</a:t>
            </a:r>
            <a:r>
              <a:rPr lang="ko-KR" altLang="en-US" dirty="0"/>
              <a:t>에 저장 후 </a:t>
            </a:r>
            <a:r>
              <a:rPr lang="en-US" altLang="ko-KR" dirty="0"/>
              <a:t>Server</a:t>
            </a:r>
            <a:r>
              <a:rPr lang="ko-KR" altLang="en-US" dirty="0"/>
              <a:t>에서 </a:t>
            </a:r>
            <a:r>
              <a:rPr lang="en-US" altLang="ko-KR" dirty="0"/>
              <a:t>Front </a:t>
            </a:r>
            <a:r>
              <a:rPr lang="ko-KR" altLang="en-US" dirty="0"/>
              <a:t>로 정보를 넘겨 </a:t>
            </a:r>
            <a:r>
              <a:rPr lang="ko-KR" altLang="en-US" dirty="0" err="1"/>
              <a:t>줄때</a:t>
            </a:r>
            <a:r>
              <a:rPr lang="ko-KR" altLang="en-US" dirty="0"/>
              <a:t> </a:t>
            </a:r>
            <a:r>
              <a:rPr lang="en-US" altLang="ko-KR" dirty="0" err="1"/>
              <a:t>queryAPI</a:t>
            </a:r>
            <a:r>
              <a:rPr lang="en-US" altLang="ko-KR" dirty="0"/>
              <a:t> </a:t>
            </a:r>
            <a:r>
              <a:rPr lang="ko-KR" altLang="en-US" dirty="0"/>
              <a:t>필터와 </a:t>
            </a:r>
            <a:r>
              <a:rPr lang="en-US" altLang="ko-KR" dirty="0" err="1"/>
              <a:t>orderby</a:t>
            </a:r>
            <a:r>
              <a:rPr lang="ko-KR" altLang="en-US" dirty="0"/>
              <a:t>를 활용해 추천 구현 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80016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10776"/>
            <a:ext cx="6372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설계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- </a:t>
            </a: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와이어프레임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17" y="1183286"/>
            <a:ext cx="9530827" cy="52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532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27868"/>
            <a:ext cx="9185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설계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- </a:t>
            </a: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데이터베이스 모델링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(ERD)</a:t>
            </a:r>
            <a:endParaRPr lang="en-IN" altLang="ko-KR" sz="3200" spc="3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7" y="1196935"/>
            <a:ext cx="10541761" cy="52448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0175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44960"/>
            <a:ext cx="7821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설계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– </a:t>
            </a:r>
            <a:r>
              <a:rPr lang="en-US" altLang="ko-KR" sz="32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Django URL </a:t>
            </a:r>
            <a:r>
              <a:rPr lang="ko-KR" altLang="en-US" sz="32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명세서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17" y="1292470"/>
            <a:ext cx="9614246" cy="53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270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96236"/>
            <a:ext cx="7555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설계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– </a:t>
            </a:r>
            <a:r>
              <a:rPr lang="en-US" altLang="ko-KR" sz="3200" spc="300" noProof="0" dirty="0" err="1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Vue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 </a:t>
            </a: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컴포넌트 구조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77" y="1547455"/>
            <a:ext cx="10735215" cy="47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3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" y="387320"/>
            <a:ext cx="12185934" cy="60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213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75"/>
            <a:ext cx="12192000" cy="60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420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309</Words>
  <Application>Microsoft Office PowerPoint</Application>
  <PresentationFormat>와이드스크린</PresentationFormat>
  <Paragraphs>55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HY헤드라인M</vt:lpstr>
      <vt:lpstr>Inter</vt:lpstr>
      <vt:lpstr>맑은 고딕</vt:lpstr>
      <vt:lpstr>새굴림</vt:lpstr>
      <vt:lpstr>Arial</vt:lpstr>
      <vt:lpstr>Calibri</vt:lpstr>
      <vt:lpstr>Calibri Light</vt:lpstr>
      <vt:lpstr>Office 테마</vt:lpstr>
      <vt:lpstr>Office Theme</vt:lpstr>
      <vt:lpstr>1_Office Theme</vt:lpstr>
      <vt:lpstr>2_Office Theme</vt:lpstr>
      <vt:lpstr>영화 추천 Web Service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추천 Web Service</dc:title>
  <dc:creator>SSAFY</dc:creator>
  <cp:lastModifiedBy>SSAFY</cp:lastModifiedBy>
  <cp:revision>34</cp:revision>
  <dcterms:created xsi:type="dcterms:W3CDTF">2024-05-22T01:56:59Z</dcterms:created>
  <dcterms:modified xsi:type="dcterms:W3CDTF">2024-05-22T08:46:06Z</dcterms:modified>
</cp:coreProperties>
</file>